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4489e1f1a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4489e1f1a1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4489e1f1a1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4489e1f1a1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4489e1f1a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4489e1f1a1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4489e1f1a1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4489e1f1a1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4489e1f1a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4489e1f1a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4489e1f1a1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4489e1f1a1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4489e1f1a1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4489e1f1a1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4489e1f1a1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4489e1f1a1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4489e1f1a1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4489e1f1a1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4489e1f1a1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4489e1f1a1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fyOabBxwl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42850" y="-1520025"/>
            <a:ext cx="9997701" cy="6663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87312" y="-15463"/>
            <a:ext cx="10318623" cy="5174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01300" y="-167900"/>
            <a:ext cx="4673300" cy="3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-167888"/>
            <a:ext cx="4673300" cy="3114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883" y="0"/>
            <a:ext cx="287155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7200" y="0"/>
            <a:ext cx="1736803" cy="5215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66625" y="-328600"/>
            <a:ext cx="4640574" cy="5800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" y="-599551"/>
            <a:ext cx="9143998" cy="61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 descr="Exciting game that ended with a 3-3 draw after a controversial offsides call. The club will be in Phoenix for a tough western conference matchup next.&#10;&#10;For everything and anything Switchbacks FC, head to switchbacksfc.com!" title="Switchbacks FC vs Charleston Battery July 22nd Highlight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20275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9725" y="-409575"/>
            <a:ext cx="9303450" cy="620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668450"/>
            <a:ext cx="9143997" cy="609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3250" y="1778293"/>
            <a:ext cx="4486951" cy="3365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9608" y="-1064850"/>
            <a:ext cx="4842442" cy="3365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738650" y="0"/>
            <a:ext cx="574684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9"/>
          <p:cNvSpPr/>
          <p:nvPr/>
        </p:nvSpPr>
        <p:spPr>
          <a:xfrm>
            <a:off x="6200775" y="1905000"/>
            <a:ext cx="1952700" cy="737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0" name="Google Shape;90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86500" y="1921625"/>
            <a:ext cx="1659801" cy="72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7700" y="0"/>
            <a:ext cx="6689937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76225" y="2021675"/>
            <a:ext cx="5305426" cy="3536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76225" y="-361950"/>
            <a:ext cx="5305426" cy="314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8575" y="-875562"/>
            <a:ext cx="9201152" cy="6132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Sherry Hoffman</dc:creator>
  <cp:lastModifiedBy>Dean Beukema</cp:lastModifiedBy>
  <cp:revision>1</cp:revision>
  <dcterms:modified xsi:type="dcterms:W3CDTF">2022-08-19T23:57:19Z</dcterms:modified>
</cp:coreProperties>
</file>